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71" r:id="rId6"/>
    <p:sldId id="272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32999-FE0A-12DB-442F-6BCAF85E523B}" v="112" dt="2020-11-18T13:20:12.845"/>
    <p1510:client id="{977BF165-5245-10C3-E2A6-7A4D094C0800}" v="148" dt="2020-11-23T14:48:47.177"/>
    <p1510:client id="{9B17B347-C102-1323-50DE-A5EFCD3C70CF}" v="50" dt="2020-11-22T09:38:21.092"/>
    <p1510:client id="{B7CD8A24-96CD-ECE6-7642-D79101E06B24}" v="803" dt="2020-11-22T05:16:54.292"/>
    <p1510:client id="{DB08A74D-182C-4509-B647-C396ECC5B49F}" v="5546" dt="2020-11-01T11:36:30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 Prasad Tripathi" userId="S::shiva.tripathi@pasc.tu.edu.np::4c1fc72b-4880-432a-8d22-3daad433bab2" providerId="AD" clId="Web-{B7CD8A24-96CD-ECE6-7642-D79101E06B24}"/>
    <pc:docChg chg="addSld modSld sldOrd">
      <pc:chgData name="Shiva Prasad Tripathi" userId="S::shiva.tripathi@pasc.tu.edu.np::4c1fc72b-4880-432a-8d22-3daad433bab2" providerId="AD" clId="Web-{B7CD8A24-96CD-ECE6-7642-D79101E06B24}" dt="2020-11-22T05:16:54.292" v="794" actId="20577"/>
      <pc:docMkLst>
        <pc:docMk/>
      </pc:docMkLst>
      <pc:sldChg chg="modSp">
        <pc:chgData name="Shiva Prasad Tripathi" userId="S::shiva.tripathi@pasc.tu.edu.np::4c1fc72b-4880-432a-8d22-3daad433bab2" providerId="AD" clId="Web-{B7CD8A24-96CD-ECE6-7642-D79101E06B24}" dt="2020-11-22T04:55:17.160" v="116" actId="20577"/>
        <pc:sldMkLst>
          <pc:docMk/>
          <pc:sldMk cId="763182454" sldId="257"/>
        </pc:sldMkLst>
        <pc:spChg chg="mod">
          <ac:chgData name="Shiva Prasad Tripathi" userId="S::shiva.tripathi@pasc.tu.edu.np::4c1fc72b-4880-432a-8d22-3daad433bab2" providerId="AD" clId="Web-{B7CD8A24-96CD-ECE6-7642-D79101E06B24}" dt="2020-11-22T04:55:17.160" v="116" actId="20577"/>
          <ac:spMkLst>
            <pc:docMk/>
            <pc:sldMk cId="763182454" sldId="257"/>
            <ac:spMk id="3" creationId="{8105705C-2B6F-4CB3-8C41-FB65A1F4F275}"/>
          </ac:spMkLst>
        </pc:spChg>
      </pc:sldChg>
      <pc:sldChg chg="modSp">
        <pc:chgData name="Shiva Prasad Tripathi" userId="S::shiva.tripathi@pasc.tu.edu.np::4c1fc72b-4880-432a-8d22-3daad433bab2" providerId="AD" clId="Web-{B7CD8A24-96CD-ECE6-7642-D79101E06B24}" dt="2020-11-22T04:55:49.457" v="130" actId="20577"/>
        <pc:sldMkLst>
          <pc:docMk/>
          <pc:sldMk cId="1211605870" sldId="260"/>
        </pc:sldMkLst>
        <pc:spChg chg="mod">
          <ac:chgData name="Shiva Prasad Tripathi" userId="S::shiva.tripathi@pasc.tu.edu.np::4c1fc72b-4880-432a-8d22-3daad433bab2" providerId="AD" clId="Web-{B7CD8A24-96CD-ECE6-7642-D79101E06B24}" dt="2020-11-22T04:55:49.457" v="130" actId="20577"/>
          <ac:spMkLst>
            <pc:docMk/>
            <pc:sldMk cId="1211605870" sldId="260"/>
            <ac:spMk id="3" creationId="{89C2B7D5-4468-4F3B-9056-603BA92FC9E0}"/>
          </ac:spMkLst>
        </pc:spChg>
      </pc:sldChg>
      <pc:sldChg chg="modSp">
        <pc:chgData name="Shiva Prasad Tripathi" userId="S::shiva.tripathi@pasc.tu.edu.np::4c1fc72b-4880-432a-8d22-3daad433bab2" providerId="AD" clId="Web-{B7CD8A24-96CD-ECE6-7642-D79101E06B24}" dt="2020-11-22T04:57:59.629" v="187" actId="20577"/>
        <pc:sldMkLst>
          <pc:docMk/>
          <pc:sldMk cId="1657539092" sldId="262"/>
        </pc:sldMkLst>
        <pc:spChg chg="mod">
          <ac:chgData name="Shiva Prasad Tripathi" userId="S::shiva.tripathi@pasc.tu.edu.np::4c1fc72b-4880-432a-8d22-3daad433bab2" providerId="AD" clId="Web-{B7CD8A24-96CD-ECE6-7642-D79101E06B24}" dt="2020-11-22T04:57:59.629" v="187" actId="20577"/>
          <ac:spMkLst>
            <pc:docMk/>
            <pc:sldMk cId="1657539092" sldId="262"/>
            <ac:spMk id="2" creationId="{4C532561-1B92-430B-8764-B1403830AAE9}"/>
          </ac:spMkLst>
        </pc:spChg>
        <pc:spChg chg="mod">
          <ac:chgData name="Shiva Prasad Tripathi" userId="S::shiva.tripathi@pasc.tu.edu.np::4c1fc72b-4880-432a-8d22-3daad433bab2" providerId="AD" clId="Web-{B7CD8A24-96CD-ECE6-7642-D79101E06B24}" dt="2020-11-22T04:57:48.551" v="179" actId="20577"/>
          <ac:spMkLst>
            <pc:docMk/>
            <pc:sldMk cId="1657539092" sldId="262"/>
            <ac:spMk id="3" creationId="{95E97133-E267-41D2-B974-3CF4811FA12F}"/>
          </ac:spMkLst>
        </pc:spChg>
      </pc:sldChg>
      <pc:sldChg chg="modSp">
        <pc:chgData name="Shiva Prasad Tripathi" userId="S::shiva.tripathi@pasc.tu.edu.np::4c1fc72b-4880-432a-8d22-3daad433bab2" providerId="AD" clId="Web-{B7CD8A24-96CD-ECE6-7642-D79101E06B24}" dt="2020-11-22T04:59:15.083" v="196" actId="20577"/>
        <pc:sldMkLst>
          <pc:docMk/>
          <pc:sldMk cId="3616165874" sldId="263"/>
        </pc:sldMkLst>
        <pc:spChg chg="mod">
          <ac:chgData name="Shiva Prasad Tripathi" userId="S::shiva.tripathi@pasc.tu.edu.np::4c1fc72b-4880-432a-8d22-3daad433bab2" providerId="AD" clId="Web-{B7CD8A24-96CD-ECE6-7642-D79101E06B24}" dt="2020-11-22T04:59:15.083" v="196" actId="20577"/>
          <ac:spMkLst>
            <pc:docMk/>
            <pc:sldMk cId="3616165874" sldId="263"/>
            <ac:spMk id="3" creationId="{1FD2A698-820C-41C4-981C-1F76770DB09C}"/>
          </ac:spMkLst>
        </pc:spChg>
      </pc:sldChg>
      <pc:sldChg chg="addSp modSp ord">
        <pc:chgData name="Shiva Prasad Tripathi" userId="S::shiva.tripathi@pasc.tu.edu.np::4c1fc72b-4880-432a-8d22-3daad433bab2" providerId="AD" clId="Web-{B7CD8A24-96CD-ECE6-7642-D79101E06B24}" dt="2020-11-22T05:03:14.397" v="246" actId="20577"/>
        <pc:sldMkLst>
          <pc:docMk/>
          <pc:sldMk cId="3340943768" sldId="264"/>
        </pc:sldMkLst>
        <pc:spChg chg="mod">
          <ac:chgData name="Shiva Prasad Tripathi" userId="S::shiva.tripathi@pasc.tu.edu.np::4c1fc72b-4880-432a-8d22-3daad433bab2" providerId="AD" clId="Web-{B7CD8A24-96CD-ECE6-7642-D79101E06B24}" dt="2020-11-22T05:00:28.318" v="219" actId="20577"/>
          <ac:spMkLst>
            <pc:docMk/>
            <pc:sldMk cId="3340943768" sldId="264"/>
            <ac:spMk id="2" creationId="{CBB6A5E2-D663-4365-9D9E-A26AEF42FD62}"/>
          </ac:spMkLst>
        </pc:spChg>
        <pc:spChg chg="mod">
          <ac:chgData name="Shiva Prasad Tripathi" userId="S::shiva.tripathi@pasc.tu.edu.np::4c1fc72b-4880-432a-8d22-3daad433bab2" providerId="AD" clId="Web-{B7CD8A24-96CD-ECE6-7642-D79101E06B24}" dt="2020-11-22T05:03:14.397" v="246" actId="20577"/>
          <ac:spMkLst>
            <pc:docMk/>
            <pc:sldMk cId="3340943768" sldId="264"/>
            <ac:spMk id="3" creationId="{58430807-2DE0-458C-85BF-A894C9C7D897}"/>
          </ac:spMkLst>
        </pc:spChg>
        <pc:spChg chg="add mod">
          <ac:chgData name="Shiva Prasad Tripathi" userId="S::shiva.tripathi@pasc.tu.edu.np::4c1fc72b-4880-432a-8d22-3daad433bab2" providerId="AD" clId="Web-{B7CD8A24-96CD-ECE6-7642-D79101E06B24}" dt="2020-11-22T05:01:50.256" v="228"/>
          <ac:spMkLst>
            <pc:docMk/>
            <pc:sldMk cId="3340943768" sldId="264"/>
            <ac:spMk id="4" creationId="{4A85F314-487B-42FD-8610-DCC2051B165D}"/>
          </ac:spMkLst>
        </pc:spChg>
      </pc:sldChg>
      <pc:sldChg chg="addSp delSp modSp ord">
        <pc:chgData name="Shiva Prasad Tripathi" userId="S::shiva.tripathi@pasc.tu.edu.np::4c1fc72b-4880-432a-8d22-3daad433bab2" providerId="AD" clId="Web-{B7CD8A24-96CD-ECE6-7642-D79101E06B24}" dt="2020-11-22T05:09:40.383" v="394"/>
        <pc:sldMkLst>
          <pc:docMk/>
          <pc:sldMk cId="3662474667" sldId="265"/>
        </pc:sldMkLst>
        <pc:spChg chg="add del mod">
          <ac:chgData name="Shiva Prasad Tripathi" userId="S::shiva.tripathi@pasc.tu.edu.np::4c1fc72b-4880-432a-8d22-3daad433bab2" providerId="AD" clId="Web-{B7CD8A24-96CD-ECE6-7642-D79101E06B24}" dt="2020-11-22T05:03:43.975" v="252"/>
          <ac:spMkLst>
            <pc:docMk/>
            <pc:sldMk cId="3662474667" sldId="265"/>
            <ac:spMk id="2" creationId="{3145C7E2-AFE6-405D-B3E6-F17575038830}"/>
          </ac:spMkLst>
        </pc:spChg>
        <pc:spChg chg="mod">
          <ac:chgData name="Shiva Prasad Tripathi" userId="S::shiva.tripathi@pasc.tu.edu.np::4c1fc72b-4880-432a-8d22-3daad433bab2" providerId="AD" clId="Web-{B7CD8A24-96CD-ECE6-7642-D79101E06B24}" dt="2020-11-22T05:06:17.601" v="372" actId="1076"/>
          <ac:spMkLst>
            <pc:docMk/>
            <pc:sldMk cId="3662474667" sldId="265"/>
            <ac:spMk id="3" creationId="{177950E3-75E6-4285-8662-3B1D20D6E8F1}"/>
          </ac:spMkLst>
        </pc:spChg>
        <pc:cxnChg chg="add del mod">
          <ac:chgData name="Shiva Prasad Tripathi" userId="S::shiva.tripathi@pasc.tu.edu.np::4c1fc72b-4880-432a-8d22-3daad433bab2" providerId="AD" clId="Web-{B7CD8A24-96CD-ECE6-7642-D79101E06B24}" dt="2020-11-22T05:06:10.117" v="371"/>
          <ac:cxnSpMkLst>
            <pc:docMk/>
            <pc:sldMk cId="3662474667" sldId="265"/>
            <ac:cxnSpMk id="4" creationId="{C3DE5B3E-1AF5-40BE-8B0C-5F1A0D44B51A}"/>
          </ac:cxnSpMkLst>
        </pc:cxnChg>
        <pc:cxnChg chg="add mod">
          <ac:chgData name="Shiva Prasad Tripathi" userId="S::shiva.tripathi@pasc.tu.edu.np::4c1fc72b-4880-432a-8d22-3daad433bab2" providerId="AD" clId="Web-{B7CD8A24-96CD-ECE6-7642-D79101E06B24}" dt="2020-11-22T05:07:30.195" v="380"/>
          <ac:cxnSpMkLst>
            <pc:docMk/>
            <pc:sldMk cId="3662474667" sldId="265"/>
            <ac:cxnSpMk id="5" creationId="{EBF51752-622C-4945-A846-912DFDD5399E}"/>
          </ac:cxnSpMkLst>
        </pc:cxnChg>
        <pc:cxnChg chg="add mod">
          <ac:chgData name="Shiva Prasad Tripathi" userId="S::shiva.tripathi@pasc.tu.edu.np::4c1fc72b-4880-432a-8d22-3daad433bab2" providerId="AD" clId="Web-{B7CD8A24-96CD-ECE6-7642-D79101E06B24}" dt="2020-11-22T05:08:48.149" v="388"/>
          <ac:cxnSpMkLst>
            <pc:docMk/>
            <pc:sldMk cId="3662474667" sldId="265"/>
            <ac:cxnSpMk id="6" creationId="{32C6749B-B245-4A52-8EE3-6751FADC8B59}"/>
          </ac:cxnSpMkLst>
        </pc:cxnChg>
        <pc:cxnChg chg="add mod">
          <ac:chgData name="Shiva Prasad Tripathi" userId="S::shiva.tripathi@pasc.tu.edu.np::4c1fc72b-4880-432a-8d22-3daad433bab2" providerId="AD" clId="Web-{B7CD8A24-96CD-ECE6-7642-D79101E06B24}" dt="2020-11-22T05:09:40.383" v="394"/>
          <ac:cxnSpMkLst>
            <pc:docMk/>
            <pc:sldMk cId="3662474667" sldId="265"/>
            <ac:cxnSpMk id="7" creationId="{2D464570-A29B-4A2D-992F-BF5BD17E2D87}"/>
          </ac:cxnSpMkLst>
        </pc:cxnChg>
      </pc:sldChg>
      <pc:sldChg chg="modSp">
        <pc:chgData name="Shiva Prasad Tripathi" userId="S::shiva.tripathi@pasc.tu.edu.np::4c1fc72b-4880-432a-8d22-3daad433bab2" providerId="AD" clId="Web-{B7CD8A24-96CD-ECE6-7642-D79101E06B24}" dt="2020-11-22T04:51:52.830" v="68" actId="20577"/>
        <pc:sldMkLst>
          <pc:docMk/>
          <pc:sldMk cId="1898503362" sldId="266"/>
        </pc:sldMkLst>
        <pc:spChg chg="mod">
          <ac:chgData name="Shiva Prasad Tripathi" userId="S::shiva.tripathi@pasc.tu.edu.np::4c1fc72b-4880-432a-8d22-3daad433bab2" providerId="AD" clId="Web-{B7CD8A24-96CD-ECE6-7642-D79101E06B24}" dt="2020-11-22T04:51:52.830" v="68" actId="20577"/>
          <ac:spMkLst>
            <pc:docMk/>
            <pc:sldMk cId="1898503362" sldId="266"/>
            <ac:spMk id="3" creationId="{9861F6AB-2AE9-4AE7-A918-DD80211162DC}"/>
          </ac:spMkLst>
        </pc:spChg>
      </pc:sldChg>
      <pc:sldChg chg="modSp">
        <pc:chgData name="Shiva Prasad Tripathi" userId="S::shiva.tripathi@pasc.tu.edu.np::4c1fc72b-4880-432a-8d22-3daad433bab2" providerId="AD" clId="Web-{B7CD8A24-96CD-ECE6-7642-D79101E06B24}" dt="2020-11-22T04:50:06.033" v="60" actId="20577"/>
        <pc:sldMkLst>
          <pc:docMk/>
          <pc:sldMk cId="3416041597" sldId="267"/>
        </pc:sldMkLst>
        <pc:spChg chg="mod">
          <ac:chgData name="Shiva Prasad Tripathi" userId="S::shiva.tripathi@pasc.tu.edu.np::4c1fc72b-4880-432a-8d22-3daad433bab2" providerId="AD" clId="Web-{B7CD8A24-96CD-ECE6-7642-D79101E06B24}" dt="2020-11-22T04:50:06.033" v="60" actId="20577"/>
          <ac:spMkLst>
            <pc:docMk/>
            <pc:sldMk cId="3416041597" sldId="267"/>
            <ac:spMk id="3" creationId="{3A8080B1-7A4F-454D-B9B2-8FC1E64F8CC9}"/>
          </ac:spMkLst>
        </pc:spChg>
      </pc:sldChg>
      <pc:sldChg chg="modSp">
        <pc:chgData name="Shiva Prasad Tripathi" userId="S::shiva.tripathi@pasc.tu.edu.np::4c1fc72b-4880-432a-8d22-3daad433bab2" providerId="AD" clId="Web-{B7CD8A24-96CD-ECE6-7642-D79101E06B24}" dt="2020-11-22T04:51:45.440" v="65" actId="20577"/>
        <pc:sldMkLst>
          <pc:docMk/>
          <pc:sldMk cId="2399720359" sldId="268"/>
        </pc:sldMkLst>
        <pc:spChg chg="mod">
          <ac:chgData name="Shiva Prasad Tripathi" userId="S::shiva.tripathi@pasc.tu.edu.np::4c1fc72b-4880-432a-8d22-3daad433bab2" providerId="AD" clId="Web-{B7CD8A24-96CD-ECE6-7642-D79101E06B24}" dt="2020-11-22T04:51:45.440" v="65" actId="20577"/>
          <ac:spMkLst>
            <pc:docMk/>
            <pc:sldMk cId="2399720359" sldId="268"/>
            <ac:spMk id="3" creationId="{81413F20-D8A6-425E-ACF5-E6E6C6A4DB54}"/>
          </ac:spMkLst>
        </pc:spChg>
      </pc:sldChg>
      <pc:sldChg chg="modSp new">
        <pc:chgData name="Shiva Prasad Tripathi" userId="S::shiva.tripathi@pasc.tu.edu.np::4c1fc72b-4880-432a-8d22-3daad433bab2" providerId="AD" clId="Web-{B7CD8A24-96CD-ECE6-7642-D79101E06B24}" dt="2020-11-22T05:16:54.292" v="793" actId="20577"/>
        <pc:sldMkLst>
          <pc:docMk/>
          <pc:sldMk cId="2779858230" sldId="270"/>
        </pc:sldMkLst>
        <pc:spChg chg="mod">
          <ac:chgData name="Shiva Prasad Tripathi" userId="S::shiva.tripathi@pasc.tu.edu.np::4c1fc72b-4880-432a-8d22-3daad433bab2" providerId="AD" clId="Web-{B7CD8A24-96CD-ECE6-7642-D79101E06B24}" dt="2020-11-22T05:16:54.292" v="793" actId="20577"/>
          <ac:spMkLst>
            <pc:docMk/>
            <pc:sldMk cId="2779858230" sldId="270"/>
            <ac:spMk id="3" creationId="{22F4CDA0-83E8-4ABF-9EA5-C099B580F634}"/>
          </ac:spMkLst>
        </pc:spChg>
      </pc:sldChg>
    </pc:docChg>
  </pc:docChgLst>
  <pc:docChgLst>
    <pc:chgData name="Shiva Prasad Tripathi" userId="S::shiva.tripathi@pasc.tu.edu.np::4c1fc72b-4880-432a-8d22-3daad433bab2" providerId="AD" clId="Web-{79932999-FE0A-12DB-442F-6BCAF85E523B}"/>
    <pc:docChg chg="delSld modSld">
      <pc:chgData name="Shiva Prasad Tripathi" userId="S::shiva.tripathi@pasc.tu.edu.np::4c1fc72b-4880-432a-8d22-3daad433bab2" providerId="AD" clId="Web-{79932999-FE0A-12DB-442F-6BCAF85E523B}" dt="2020-11-18T13:20:12.845" v="109" actId="20577"/>
      <pc:docMkLst>
        <pc:docMk/>
      </pc:docMkLst>
      <pc:sldChg chg="modSp">
        <pc:chgData name="Shiva Prasad Tripathi" userId="S::shiva.tripathi@pasc.tu.edu.np::4c1fc72b-4880-432a-8d22-3daad433bab2" providerId="AD" clId="Web-{79932999-FE0A-12DB-442F-6BCAF85E523B}" dt="2020-11-18T13:17:07.266" v="16" actId="20577"/>
        <pc:sldMkLst>
          <pc:docMk/>
          <pc:sldMk cId="763182454" sldId="257"/>
        </pc:sldMkLst>
        <pc:spChg chg="mod">
          <ac:chgData name="Shiva Prasad Tripathi" userId="S::shiva.tripathi@pasc.tu.edu.np::4c1fc72b-4880-432a-8d22-3daad433bab2" providerId="AD" clId="Web-{79932999-FE0A-12DB-442F-6BCAF85E523B}" dt="2020-11-18T13:17:07.266" v="16" actId="20577"/>
          <ac:spMkLst>
            <pc:docMk/>
            <pc:sldMk cId="763182454" sldId="257"/>
            <ac:spMk id="3" creationId="{8105705C-2B6F-4CB3-8C41-FB65A1F4F275}"/>
          </ac:spMkLst>
        </pc:spChg>
      </pc:sldChg>
      <pc:sldChg chg="modSp del">
        <pc:chgData name="Shiva Prasad Tripathi" userId="S::shiva.tripathi@pasc.tu.edu.np::4c1fc72b-4880-432a-8d22-3daad433bab2" providerId="AD" clId="Web-{79932999-FE0A-12DB-442F-6BCAF85E523B}" dt="2020-11-18T13:17:15.251" v="19"/>
        <pc:sldMkLst>
          <pc:docMk/>
          <pc:sldMk cId="1668500151" sldId="258"/>
        </pc:sldMkLst>
        <pc:spChg chg="mod">
          <ac:chgData name="Shiva Prasad Tripathi" userId="S::shiva.tripathi@pasc.tu.edu.np::4c1fc72b-4880-432a-8d22-3daad433bab2" providerId="AD" clId="Web-{79932999-FE0A-12DB-442F-6BCAF85E523B}" dt="2020-11-18T13:17:00.141" v="11" actId="20577"/>
          <ac:spMkLst>
            <pc:docMk/>
            <pc:sldMk cId="1668500151" sldId="258"/>
            <ac:spMk id="2" creationId="{C36C644E-D978-434C-98A4-7AB698A56D20}"/>
          </ac:spMkLst>
        </pc:spChg>
      </pc:sldChg>
      <pc:sldChg chg="modSp">
        <pc:chgData name="Shiva Prasad Tripathi" userId="S::shiva.tripathi@pasc.tu.edu.np::4c1fc72b-4880-432a-8d22-3daad433bab2" providerId="AD" clId="Web-{79932999-FE0A-12DB-442F-6BCAF85E523B}" dt="2020-11-18T13:16:37.829" v="7" actId="20577"/>
        <pc:sldMkLst>
          <pc:docMk/>
          <pc:sldMk cId="440122195" sldId="259"/>
        </pc:sldMkLst>
        <pc:spChg chg="mod">
          <ac:chgData name="Shiva Prasad Tripathi" userId="S::shiva.tripathi@pasc.tu.edu.np::4c1fc72b-4880-432a-8d22-3daad433bab2" providerId="AD" clId="Web-{79932999-FE0A-12DB-442F-6BCAF85E523B}" dt="2020-11-18T13:16:37.829" v="7" actId="20577"/>
          <ac:spMkLst>
            <pc:docMk/>
            <pc:sldMk cId="440122195" sldId="259"/>
            <ac:spMk id="2" creationId="{C4E6EB79-253D-4192-B9DE-BE3E962B1330}"/>
          </ac:spMkLst>
        </pc:spChg>
      </pc:sldChg>
      <pc:sldChg chg="modSp">
        <pc:chgData name="Shiva Prasad Tripathi" userId="S::shiva.tripathi@pasc.tu.edu.np::4c1fc72b-4880-432a-8d22-3daad433bab2" providerId="AD" clId="Web-{79932999-FE0A-12DB-442F-6BCAF85E523B}" dt="2020-11-18T13:19:37.939" v="101" actId="20577"/>
        <pc:sldMkLst>
          <pc:docMk/>
          <pc:sldMk cId="366324869" sldId="261"/>
        </pc:sldMkLst>
        <pc:spChg chg="mod">
          <ac:chgData name="Shiva Prasad Tripathi" userId="S::shiva.tripathi@pasc.tu.edu.np::4c1fc72b-4880-432a-8d22-3daad433bab2" providerId="AD" clId="Web-{79932999-FE0A-12DB-442F-6BCAF85E523B}" dt="2020-11-18T13:19:37.939" v="101" actId="20577"/>
          <ac:spMkLst>
            <pc:docMk/>
            <pc:sldMk cId="366324869" sldId="261"/>
            <ac:spMk id="3" creationId="{74D04DFF-C5C8-40EB-AFBD-BB89F1E07E49}"/>
          </ac:spMkLst>
        </pc:spChg>
      </pc:sldChg>
      <pc:sldChg chg="modSp">
        <pc:chgData name="Shiva Prasad Tripathi" userId="S::shiva.tripathi@pasc.tu.edu.np::4c1fc72b-4880-432a-8d22-3daad433bab2" providerId="AD" clId="Web-{79932999-FE0A-12DB-442F-6BCAF85E523B}" dt="2020-11-18T13:19:53.392" v="105" actId="20577"/>
        <pc:sldMkLst>
          <pc:docMk/>
          <pc:sldMk cId="1657539092" sldId="262"/>
        </pc:sldMkLst>
        <pc:spChg chg="mod">
          <ac:chgData name="Shiva Prasad Tripathi" userId="S::shiva.tripathi@pasc.tu.edu.np::4c1fc72b-4880-432a-8d22-3daad433bab2" providerId="AD" clId="Web-{79932999-FE0A-12DB-442F-6BCAF85E523B}" dt="2020-11-18T13:19:53.392" v="105" actId="20577"/>
          <ac:spMkLst>
            <pc:docMk/>
            <pc:sldMk cId="1657539092" sldId="262"/>
            <ac:spMk id="3" creationId="{95E97133-E267-41D2-B974-3CF4811FA12F}"/>
          </ac:spMkLst>
        </pc:spChg>
      </pc:sldChg>
      <pc:sldChg chg="modSp">
        <pc:chgData name="Shiva Prasad Tripathi" userId="S::shiva.tripathi@pasc.tu.edu.np::4c1fc72b-4880-432a-8d22-3daad433bab2" providerId="AD" clId="Web-{79932999-FE0A-12DB-442F-6BCAF85E523B}" dt="2020-11-18T13:20:12.845" v="108" actId="20577"/>
        <pc:sldMkLst>
          <pc:docMk/>
          <pc:sldMk cId="3616165874" sldId="263"/>
        </pc:sldMkLst>
        <pc:spChg chg="mod">
          <ac:chgData name="Shiva Prasad Tripathi" userId="S::shiva.tripathi@pasc.tu.edu.np::4c1fc72b-4880-432a-8d22-3daad433bab2" providerId="AD" clId="Web-{79932999-FE0A-12DB-442F-6BCAF85E523B}" dt="2020-11-18T13:20:12.845" v="108" actId="20577"/>
          <ac:spMkLst>
            <pc:docMk/>
            <pc:sldMk cId="3616165874" sldId="263"/>
            <ac:spMk id="3" creationId="{1FD2A698-820C-41C4-981C-1F76770DB09C}"/>
          </ac:spMkLst>
        </pc:spChg>
      </pc:sldChg>
    </pc:docChg>
  </pc:docChgLst>
  <pc:docChgLst>
    <pc:chgData name="Shiva Prasad Tripathi" userId="S::shiva.tripathi@pasc.tu.edu.np::4c1fc72b-4880-432a-8d22-3daad433bab2" providerId="AD" clId="Web-{DB08A74D-182C-4509-B647-C396ECC5B49F}"/>
    <pc:docChg chg="addSld modSld">
      <pc:chgData name="Shiva Prasad Tripathi" userId="S::shiva.tripathi@pasc.tu.edu.np::4c1fc72b-4880-432a-8d22-3daad433bab2" providerId="AD" clId="Web-{DB08A74D-182C-4509-B647-C396ECC5B49F}" dt="2020-11-01T11:36:30.235" v="5525" actId="20577"/>
      <pc:docMkLst>
        <pc:docMk/>
      </pc:docMkLst>
      <pc:sldChg chg="modSp">
        <pc:chgData name="Shiva Prasad Tripathi" userId="S::shiva.tripathi@pasc.tu.edu.np::4c1fc72b-4880-432a-8d22-3daad433bab2" providerId="AD" clId="Web-{DB08A74D-182C-4509-B647-C396ECC5B49F}" dt="2020-11-01T10:43:10.377" v="12" actId="20577"/>
        <pc:sldMkLst>
          <pc:docMk/>
          <pc:sldMk cId="109857222" sldId="256"/>
        </pc:sldMkLst>
        <pc:spChg chg="mod">
          <ac:chgData name="Shiva Prasad Tripathi" userId="S::shiva.tripathi@pasc.tu.edu.np::4c1fc72b-4880-432a-8d22-3daad433bab2" providerId="AD" clId="Web-{DB08A74D-182C-4509-B647-C396ECC5B49F}" dt="2020-11-01T10:43:10.377" v="1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54:37.252" v="1313" actId="20577"/>
        <pc:sldMkLst>
          <pc:docMk/>
          <pc:sldMk cId="763182454" sldId="257"/>
        </pc:sldMkLst>
        <pc:spChg chg="mod">
          <ac:chgData name="Shiva Prasad Tripathi" userId="S::shiva.tripathi@pasc.tu.edu.np::4c1fc72b-4880-432a-8d22-3daad433bab2" providerId="AD" clId="Web-{DB08A74D-182C-4509-B647-C396ECC5B49F}" dt="2020-11-01T10:43:46.111" v="18" actId="20577"/>
          <ac:spMkLst>
            <pc:docMk/>
            <pc:sldMk cId="763182454" sldId="257"/>
            <ac:spMk id="2" creationId="{142EB380-2C12-4ABC-A07A-C6D7A030C937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54:37.252" v="1313" actId="20577"/>
          <ac:spMkLst>
            <pc:docMk/>
            <pc:sldMk cId="763182454" sldId="257"/>
            <ac:spMk id="3" creationId="{8105705C-2B6F-4CB3-8C41-FB65A1F4F275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46:47.299" v="390" actId="20577"/>
        <pc:sldMkLst>
          <pc:docMk/>
          <pc:sldMk cId="1668500151" sldId="258"/>
        </pc:sldMkLst>
        <pc:spChg chg="mod">
          <ac:chgData name="Shiva Prasad Tripathi" userId="S::shiva.tripathi@pasc.tu.edu.np::4c1fc72b-4880-432a-8d22-3daad433bab2" providerId="AD" clId="Web-{DB08A74D-182C-4509-B647-C396ECC5B49F}" dt="2020-11-01T10:46:47.299" v="390" actId="20577"/>
          <ac:spMkLst>
            <pc:docMk/>
            <pc:sldMk cId="1668500151" sldId="258"/>
            <ac:spMk id="2" creationId="{C36C644E-D978-434C-98A4-7AB698A56D20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48:18.752" v="548" actId="20577"/>
        <pc:sldMkLst>
          <pc:docMk/>
          <pc:sldMk cId="440122195" sldId="259"/>
        </pc:sldMkLst>
        <pc:spChg chg="mod">
          <ac:chgData name="Shiva Prasad Tripathi" userId="S::shiva.tripathi@pasc.tu.edu.np::4c1fc72b-4880-432a-8d22-3daad433bab2" providerId="AD" clId="Web-{DB08A74D-182C-4509-B647-C396ECC5B49F}" dt="2020-11-01T10:46:59.721" v="396" actId="20577"/>
          <ac:spMkLst>
            <pc:docMk/>
            <pc:sldMk cId="440122195" sldId="259"/>
            <ac:spMk id="2" creationId="{C4E6EB79-253D-4192-B9DE-BE3E962B1330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48:18.752" v="548" actId="20577"/>
          <ac:spMkLst>
            <pc:docMk/>
            <pc:sldMk cId="440122195" sldId="259"/>
            <ac:spMk id="3" creationId="{324EA1FC-886B-4B78-BA6E-8103693EDFC5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49:04.096" v="631" actId="20577"/>
        <pc:sldMkLst>
          <pc:docMk/>
          <pc:sldMk cId="1211605870" sldId="260"/>
        </pc:sldMkLst>
        <pc:spChg chg="mod">
          <ac:chgData name="Shiva Prasad Tripathi" userId="S::shiva.tripathi@pasc.tu.edu.np::4c1fc72b-4880-432a-8d22-3daad433bab2" providerId="AD" clId="Web-{DB08A74D-182C-4509-B647-C396ECC5B49F}" dt="2020-11-01T10:48:32.674" v="564" actId="20577"/>
          <ac:spMkLst>
            <pc:docMk/>
            <pc:sldMk cId="1211605870" sldId="260"/>
            <ac:spMk id="2" creationId="{F41B86B3-E9CA-4EBF-B495-B4DC8A0993BA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49:04.096" v="631" actId="20577"/>
          <ac:spMkLst>
            <pc:docMk/>
            <pc:sldMk cId="1211605870" sldId="260"/>
            <ac:spMk id="3" creationId="{89C2B7D5-4468-4F3B-9056-603BA92FC9E0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50:56.096" v="838" actId="20577"/>
        <pc:sldMkLst>
          <pc:docMk/>
          <pc:sldMk cId="366324869" sldId="261"/>
        </pc:sldMkLst>
        <pc:spChg chg="mod">
          <ac:chgData name="Shiva Prasad Tripathi" userId="S::shiva.tripathi@pasc.tu.edu.np::4c1fc72b-4880-432a-8d22-3daad433bab2" providerId="AD" clId="Web-{DB08A74D-182C-4509-B647-C396ECC5B49F}" dt="2020-11-01T10:49:33.596" v="654" actId="20577"/>
          <ac:spMkLst>
            <pc:docMk/>
            <pc:sldMk cId="366324869" sldId="261"/>
            <ac:spMk id="2" creationId="{C4FF1D9D-A772-499F-9B92-037C28735C24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50:56.096" v="838" actId="20577"/>
          <ac:spMkLst>
            <pc:docMk/>
            <pc:sldMk cId="366324869" sldId="261"/>
            <ac:spMk id="3" creationId="{74D04DFF-C5C8-40EB-AFBD-BB89F1E07E49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53:29.705" v="1164" actId="20577"/>
        <pc:sldMkLst>
          <pc:docMk/>
          <pc:sldMk cId="1657539092" sldId="262"/>
        </pc:sldMkLst>
        <pc:spChg chg="mod">
          <ac:chgData name="Shiva Prasad Tripathi" userId="S::shiva.tripathi@pasc.tu.edu.np::4c1fc72b-4880-432a-8d22-3daad433bab2" providerId="AD" clId="Web-{DB08A74D-182C-4509-B647-C396ECC5B49F}" dt="2020-11-01T10:51:03.205" v="843" actId="20577"/>
          <ac:spMkLst>
            <pc:docMk/>
            <pc:sldMk cId="1657539092" sldId="262"/>
            <ac:spMk id="2" creationId="{4C532561-1B92-430B-8764-B1403830AAE9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53:29.705" v="1164" actId="20577"/>
          <ac:spMkLst>
            <pc:docMk/>
            <pc:sldMk cId="1657539092" sldId="262"/>
            <ac:spMk id="3" creationId="{95E97133-E267-41D2-B974-3CF4811FA12F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0:57:31.080" v="1581" actId="20577"/>
        <pc:sldMkLst>
          <pc:docMk/>
          <pc:sldMk cId="3616165874" sldId="263"/>
        </pc:sldMkLst>
        <pc:spChg chg="mod">
          <ac:chgData name="Shiva Prasad Tripathi" userId="S::shiva.tripathi@pasc.tu.edu.np::4c1fc72b-4880-432a-8d22-3daad433bab2" providerId="AD" clId="Web-{DB08A74D-182C-4509-B647-C396ECC5B49F}" dt="2020-11-01T10:54:47.736" v="1331" actId="20577"/>
          <ac:spMkLst>
            <pc:docMk/>
            <pc:sldMk cId="3616165874" sldId="263"/>
            <ac:spMk id="2" creationId="{051BB4FA-93B7-4348-9AF3-DC170D98EA9B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0:57:31.080" v="1581" actId="20577"/>
          <ac:spMkLst>
            <pc:docMk/>
            <pc:sldMk cId="3616165874" sldId="263"/>
            <ac:spMk id="3" creationId="{1FD2A698-820C-41C4-981C-1F76770DB09C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1:31:19.063" v="5414" actId="20577"/>
        <pc:sldMkLst>
          <pc:docMk/>
          <pc:sldMk cId="3340943768" sldId="264"/>
        </pc:sldMkLst>
        <pc:spChg chg="mod">
          <ac:chgData name="Shiva Prasad Tripathi" userId="S::shiva.tripathi@pasc.tu.edu.np::4c1fc72b-4880-432a-8d22-3daad433bab2" providerId="AD" clId="Web-{DB08A74D-182C-4509-B647-C396ECC5B49F}" dt="2020-11-01T10:58:14.408" v="1615" actId="20577"/>
          <ac:spMkLst>
            <pc:docMk/>
            <pc:sldMk cId="3340943768" sldId="264"/>
            <ac:spMk id="2" creationId="{CBB6A5E2-D663-4365-9D9E-A26AEF42FD62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1:19.063" v="5414" actId="20577"/>
          <ac:spMkLst>
            <pc:docMk/>
            <pc:sldMk cId="3340943768" sldId="264"/>
            <ac:spMk id="3" creationId="{58430807-2DE0-458C-85BF-A894C9C7D897}"/>
          </ac:spMkLst>
        </pc:spChg>
      </pc:sldChg>
      <pc:sldChg chg="delSp modSp new">
        <pc:chgData name="Shiva Prasad Tripathi" userId="S::shiva.tripathi@pasc.tu.edu.np::4c1fc72b-4880-432a-8d22-3daad433bab2" providerId="AD" clId="Web-{DB08A74D-182C-4509-B647-C396ECC5B49F}" dt="2020-11-01T11:35:45.016" v="5501" actId="20577"/>
        <pc:sldMkLst>
          <pc:docMk/>
          <pc:sldMk cId="3662474667" sldId="265"/>
        </pc:sldMkLst>
        <pc:spChg chg="del">
          <ac:chgData name="Shiva Prasad Tripathi" userId="S::shiva.tripathi@pasc.tu.edu.np::4c1fc72b-4880-432a-8d22-3daad433bab2" providerId="AD" clId="Web-{DB08A74D-182C-4509-B647-C396ECC5B49F}" dt="2020-11-01T11:35:37.969" v="5499"/>
          <ac:spMkLst>
            <pc:docMk/>
            <pc:sldMk cId="3662474667" sldId="265"/>
            <ac:spMk id="2" creationId="{F16DA992-110A-4F95-A2E4-658103A16967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5:45.016" v="5501" actId="20577"/>
          <ac:spMkLst>
            <pc:docMk/>
            <pc:sldMk cId="3662474667" sldId="265"/>
            <ac:spMk id="3" creationId="{177950E3-75E6-4285-8662-3B1D20D6E8F1}"/>
          </ac:spMkLst>
        </pc:spChg>
      </pc:sldChg>
      <pc:sldChg chg="modSp new">
        <pc:chgData name="Shiva Prasad Tripathi" userId="S::shiva.tripathi@pasc.tu.edu.np::4c1fc72b-4880-432a-8d22-3daad433bab2" providerId="AD" clId="Web-{DB08A74D-182C-4509-B647-C396ECC5B49F}" dt="2020-11-01T11:35:07.250" v="5498" actId="14100"/>
        <pc:sldMkLst>
          <pc:docMk/>
          <pc:sldMk cId="1898503362" sldId="266"/>
        </pc:sldMkLst>
        <pc:spChg chg="mod">
          <ac:chgData name="Shiva Prasad Tripathi" userId="S::shiva.tripathi@pasc.tu.edu.np::4c1fc72b-4880-432a-8d22-3daad433bab2" providerId="AD" clId="Web-{DB08A74D-182C-4509-B647-C396ECC5B49F}" dt="2020-11-01T11:34:32.500" v="5497" actId="14100"/>
          <ac:spMkLst>
            <pc:docMk/>
            <pc:sldMk cId="1898503362" sldId="266"/>
            <ac:spMk id="2" creationId="{F9D73266-A78C-4B9C-8B90-F7969DFDDE6B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5:07.250" v="5498" actId="14100"/>
          <ac:spMkLst>
            <pc:docMk/>
            <pc:sldMk cId="1898503362" sldId="266"/>
            <ac:spMk id="3" creationId="{9861F6AB-2AE9-4AE7-A918-DD80211162DC}"/>
          </ac:spMkLst>
        </pc:spChg>
      </pc:sldChg>
      <pc:sldChg chg="delSp modSp new">
        <pc:chgData name="Shiva Prasad Tripathi" userId="S::shiva.tripathi@pasc.tu.edu.np::4c1fc72b-4880-432a-8d22-3daad433bab2" providerId="AD" clId="Web-{DB08A74D-182C-4509-B647-C396ECC5B49F}" dt="2020-11-01T11:32:06.704" v="5437" actId="14100"/>
        <pc:sldMkLst>
          <pc:docMk/>
          <pc:sldMk cId="3416041597" sldId="267"/>
        </pc:sldMkLst>
        <pc:spChg chg="del">
          <ac:chgData name="Shiva Prasad Tripathi" userId="S::shiva.tripathi@pasc.tu.edu.np::4c1fc72b-4880-432a-8d22-3daad433bab2" providerId="AD" clId="Web-{DB08A74D-182C-4509-B647-C396ECC5B49F}" dt="2020-11-01T11:31:24.704" v="5416"/>
          <ac:spMkLst>
            <pc:docMk/>
            <pc:sldMk cId="3416041597" sldId="267"/>
            <ac:spMk id="2" creationId="{7549FF5A-07D3-468C-A44A-D85CEBDAB079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2:06.704" v="5437" actId="14100"/>
          <ac:spMkLst>
            <pc:docMk/>
            <pc:sldMk cId="3416041597" sldId="267"/>
            <ac:spMk id="3" creationId="{3A8080B1-7A4F-454D-B9B2-8FC1E64F8CC9}"/>
          </ac:spMkLst>
        </pc:spChg>
      </pc:sldChg>
      <pc:sldChg chg="delSp modSp new">
        <pc:chgData name="Shiva Prasad Tripathi" userId="S::shiva.tripathi@pasc.tu.edu.np::4c1fc72b-4880-432a-8d22-3daad433bab2" providerId="AD" clId="Web-{DB08A74D-182C-4509-B647-C396ECC5B49F}" dt="2020-11-01T11:36:30.219" v="5524" actId="20577"/>
        <pc:sldMkLst>
          <pc:docMk/>
          <pc:sldMk cId="2399720359" sldId="268"/>
        </pc:sldMkLst>
        <pc:spChg chg="del mod">
          <ac:chgData name="Shiva Prasad Tripathi" userId="S::shiva.tripathi@pasc.tu.edu.np::4c1fc72b-4880-432a-8d22-3daad433bab2" providerId="AD" clId="Web-{DB08A74D-182C-4509-B647-C396ECC5B49F}" dt="2020-11-01T11:25:30.157" v="4840"/>
          <ac:spMkLst>
            <pc:docMk/>
            <pc:sldMk cId="2399720359" sldId="268"/>
            <ac:spMk id="2" creationId="{B6C7B516-9AD2-42D9-B00F-C4137062EEE5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6:30.219" v="5524" actId="20577"/>
          <ac:spMkLst>
            <pc:docMk/>
            <pc:sldMk cId="2399720359" sldId="268"/>
            <ac:spMk id="3" creationId="{81413F20-D8A6-425E-ACF5-E6E6C6A4DB54}"/>
          </ac:spMkLst>
        </pc:spChg>
      </pc:sldChg>
      <pc:sldChg chg="addSp modSp new mod setBg">
        <pc:chgData name="Shiva Prasad Tripathi" userId="S::shiva.tripathi@pasc.tu.edu.np::4c1fc72b-4880-432a-8d22-3daad433bab2" providerId="AD" clId="Web-{DB08A74D-182C-4509-B647-C396ECC5B49F}" dt="2020-11-01T11:34:00.422" v="5493"/>
        <pc:sldMkLst>
          <pc:docMk/>
          <pc:sldMk cId="2156468848" sldId="269"/>
        </pc:sldMkLst>
        <pc:spChg chg="mod">
          <ac:chgData name="Shiva Prasad Tripathi" userId="S::shiva.tripathi@pasc.tu.edu.np::4c1fc72b-4880-432a-8d22-3daad433bab2" providerId="AD" clId="Web-{DB08A74D-182C-4509-B647-C396ECC5B49F}" dt="2020-11-01T11:34:00.422" v="5493"/>
          <ac:spMkLst>
            <pc:docMk/>
            <pc:sldMk cId="2156468848" sldId="269"/>
            <ac:spMk id="2" creationId="{8E7ECEDF-55F2-4C63-8BAE-BB742B7A8CA7}"/>
          </ac:spMkLst>
        </pc:spChg>
        <pc:spChg chg="mod">
          <ac:chgData name="Shiva Prasad Tripathi" userId="S::shiva.tripathi@pasc.tu.edu.np::4c1fc72b-4880-432a-8d22-3daad433bab2" providerId="AD" clId="Web-{DB08A74D-182C-4509-B647-C396ECC5B49F}" dt="2020-11-01T11:34:00.422" v="5493"/>
          <ac:spMkLst>
            <pc:docMk/>
            <pc:sldMk cId="2156468848" sldId="269"/>
            <ac:spMk id="3" creationId="{95C9DC29-070D-4415-9314-DC502266BA00}"/>
          </ac:spMkLst>
        </pc:spChg>
        <pc:spChg chg="add">
          <ac:chgData name="Shiva Prasad Tripathi" userId="S::shiva.tripathi@pasc.tu.edu.np::4c1fc72b-4880-432a-8d22-3daad433bab2" providerId="AD" clId="Web-{DB08A74D-182C-4509-B647-C396ECC5B49F}" dt="2020-11-01T11:34:00.422" v="5493"/>
          <ac:spMkLst>
            <pc:docMk/>
            <pc:sldMk cId="2156468848" sldId="269"/>
            <ac:spMk id="10" creationId="{35555856-9970-4BC3-9AA9-6A917F53AFBD}"/>
          </ac:spMkLst>
        </pc:spChg>
        <pc:spChg chg="add">
          <ac:chgData name="Shiva Prasad Tripathi" userId="S::shiva.tripathi@pasc.tu.edu.np::4c1fc72b-4880-432a-8d22-3daad433bab2" providerId="AD" clId="Web-{DB08A74D-182C-4509-B647-C396ECC5B49F}" dt="2020-11-01T11:34:00.422" v="5493"/>
          <ac:spMkLst>
            <pc:docMk/>
            <pc:sldMk cId="2156468848" sldId="269"/>
            <ac:spMk id="14" creationId="{13722DD7-BA73-4776-93A3-94491FEF7260}"/>
          </ac:spMkLst>
        </pc:spChg>
        <pc:picChg chg="add">
          <ac:chgData name="Shiva Prasad Tripathi" userId="S::shiva.tripathi@pasc.tu.edu.np::4c1fc72b-4880-432a-8d22-3daad433bab2" providerId="AD" clId="Web-{DB08A74D-182C-4509-B647-C396ECC5B49F}" dt="2020-11-01T11:34:00.422" v="5493"/>
          <ac:picMkLst>
            <pc:docMk/>
            <pc:sldMk cId="2156468848" sldId="269"/>
            <ac:picMk id="7" creationId="{0EF2C806-784C-47FC-819F-14481C19EEC7}"/>
          </ac:picMkLst>
        </pc:picChg>
        <pc:picChg chg="add">
          <ac:chgData name="Shiva Prasad Tripathi" userId="S::shiva.tripathi@pasc.tu.edu.np::4c1fc72b-4880-432a-8d22-3daad433bab2" providerId="AD" clId="Web-{DB08A74D-182C-4509-B647-C396ECC5B49F}" dt="2020-11-01T11:34:00.422" v="5493"/>
          <ac:picMkLst>
            <pc:docMk/>
            <pc:sldMk cId="2156468848" sldId="269"/>
            <ac:picMk id="12" creationId="{7F487851-BFAF-46D8-A1ED-50CAD6E46F59}"/>
          </ac:picMkLst>
        </pc:picChg>
      </pc:sldChg>
    </pc:docChg>
  </pc:docChgLst>
  <pc:docChgLst>
    <pc:chgData name="Shiva Prasad Tripathi" userId="S::shiva.tripathi@pasc.tu.edu.np::4c1fc72b-4880-432a-8d22-3daad433bab2" providerId="AD" clId="Web-{977BF165-5245-10C3-E2A6-7A4D094C0800}"/>
    <pc:docChg chg="modSld">
      <pc:chgData name="Shiva Prasad Tripathi" userId="S::shiva.tripathi@pasc.tu.edu.np::4c1fc72b-4880-432a-8d22-3daad433bab2" providerId="AD" clId="Web-{977BF165-5245-10C3-E2A6-7A4D094C0800}" dt="2020-11-23T14:48:45.318" v="145" actId="20577"/>
      <pc:docMkLst>
        <pc:docMk/>
      </pc:docMkLst>
      <pc:sldChg chg="modSp">
        <pc:chgData name="Shiva Prasad Tripathi" userId="S::shiva.tripathi@pasc.tu.edu.np::4c1fc72b-4880-432a-8d22-3daad433bab2" providerId="AD" clId="Web-{977BF165-5245-10C3-E2A6-7A4D094C0800}" dt="2020-11-23T14:46:04.923" v="59" actId="20577"/>
        <pc:sldMkLst>
          <pc:docMk/>
          <pc:sldMk cId="1211605870" sldId="260"/>
        </pc:sldMkLst>
        <pc:spChg chg="mod">
          <ac:chgData name="Shiva Prasad Tripathi" userId="S::shiva.tripathi@pasc.tu.edu.np::4c1fc72b-4880-432a-8d22-3daad433bab2" providerId="AD" clId="Web-{977BF165-5245-10C3-E2A6-7A4D094C0800}" dt="2020-11-23T14:45:36.985" v="30" actId="20577"/>
          <ac:spMkLst>
            <pc:docMk/>
            <pc:sldMk cId="1211605870" sldId="260"/>
            <ac:spMk id="2" creationId="{F41B86B3-E9CA-4EBF-B495-B4DC8A0993BA}"/>
          </ac:spMkLst>
        </pc:spChg>
        <pc:spChg chg="mod">
          <ac:chgData name="Shiva Prasad Tripathi" userId="S::shiva.tripathi@pasc.tu.edu.np::4c1fc72b-4880-432a-8d22-3daad433bab2" providerId="AD" clId="Web-{977BF165-5245-10C3-E2A6-7A4D094C0800}" dt="2020-11-23T14:46:04.923" v="59" actId="20577"/>
          <ac:spMkLst>
            <pc:docMk/>
            <pc:sldMk cId="1211605870" sldId="260"/>
            <ac:spMk id="3" creationId="{89C2B7D5-4468-4F3B-9056-603BA92FC9E0}"/>
          </ac:spMkLst>
        </pc:spChg>
      </pc:sldChg>
      <pc:sldChg chg="modSp">
        <pc:chgData name="Shiva Prasad Tripathi" userId="S::shiva.tripathi@pasc.tu.edu.np::4c1fc72b-4880-432a-8d22-3daad433bab2" providerId="AD" clId="Web-{977BF165-5245-10C3-E2A6-7A4D094C0800}" dt="2020-11-23T14:44:58.297" v="24" actId="20577"/>
        <pc:sldMkLst>
          <pc:docMk/>
          <pc:sldMk cId="366324869" sldId="261"/>
        </pc:sldMkLst>
        <pc:spChg chg="mod">
          <ac:chgData name="Shiva Prasad Tripathi" userId="S::shiva.tripathi@pasc.tu.edu.np::4c1fc72b-4880-432a-8d22-3daad433bab2" providerId="AD" clId="Web-{977BF165-5245-10C3-E2A6-7A4D094C0800}" dt="2020-11-23T14:44:58.297" v="24" actId="20577"/>
          <ac:spMkLst>
            <pc:docMk/>
            <pc:sldMk cId="366324869" sldId="261"/>
            <ac:spMk id="3" creationId="{74D04DFF-C5C8-40EB-AFBD-BB89F1E07E49}"/>
          </ac:spMkLst>
        </pc:spChg>
      </pc:sldChg>
      <pc:sldChg chg="modSp">
        <pc:chgData name="Shiva Prasad Tripathi" userId="S::shiva.tripathi@pasc.tu.edu.np::4c1fc72b-4880-432a-8d22-3daad433bab2" providerId="AD" clId="Web-{977BF165-5245-10C3-E2A6-7A4D094C0800}" dt="2020-11-23T14:46:57.909" v="66" actId="20577"/>
        <pc:sldMkLst>
          <pc:docMk/>
          <pc:sldMk cId="3340943768" sldId="264"/>
        </pc:sldMkLst>
        <pc:spChg chg="mod">
          <ac:chgData name="Shiva Prasad Tripathi" userId="S::shiva.tripathi@pasc.tu.edu.np::4c1fc72b-4880-432a-8d22-3daad433bab2" providerId="AD" clId="Web-{977BF165-5245-10C3-E2A6-7A4D094C0800}" dt="2020-11-23T14:46:57.909" v="66" actId="20577"/>
          <ac:spMkLst>
            <pc:docMk/>
            <pc:sldMk cId="3340943768" sldId="264"/>
            <ac:spMk id="3" creationId="{58430807-2DE0-458C-85BF-A894C9C7D897}"/>
          </ac:spMkLst>
        </pc:spChg>
      </pc:sldChg>
      <pc:sldChg chg="modSp">
        <pc:chgData name="Shiva Prasad Tripathi" userId="S::shiva.tripathi@pasc.tu.edu.np::4c1fc72b-4880-432a-8d22-3daad433bab2" providerId="AD" clId="Web-{977BF165-5245-10C3-E2A6-7A4D094C0800}" dt="2020-11-23T14:48:40.396" v="143" actId="20577"/>
        <pc:sldMkLst>
          <pc:docMk/>
          <pc:sldMk cId="2399720359" sldId="268"/>
        </pc:sldMkLst>
        <pc:spChg chg="mod">
          <ac:chgData name="Shiva Prasad Tripathi" userId="S::shiva.tripathi@pasc.tu.edu.np::4c1fc72b-4880-432a-8d22-3daad433bab2" providerId="AD" clId="Web-{977BF165-5245-10C3-E2A6-7A4D094C0800}" dt="2020-11-23T14:48:40.396" v="143" actId="20577"/>
          <ac:spMkLst>
            <pc:docMk/>
            <pc:sldMk cId="2399720359" sldId="268"/>
            <ac:spMk id="3" creationId="{81413F20-D8A6-425E-ACF5-E6E6C6A4DB54}"/>
          </ac:spMkLst>
        </pc:spChg>
      </pc:sldChg>
    </pc:docChg>
  </pc:docChgLst>
  <pc:docChgLst>
    <pc:chgData name="Shiva Prasad Tripathi" userId="S::shiva.tripathi@pasc.tu.edu.np::4c1fc72b-4880-432a-8d22-3daad433bab2" providerId="AD" clId="Web-{9B17B347-C102-1323-50DE-A5EFCD3C70CF}"/>
    <pc:docChg chg="addSld modSld">
      <pc:chgData name="Shiva Prasad Tripathi" userId="S::shiva.tripathi@pasc.tu.edu.np::4c1fc72b-4880-432a-8d22-3daad433bab2" providerId="AD" clId="Web-{9B17B347-C102-1323-50DE-A5EFCD3C70CF}" dt="2020-11-22T09:38:21.092" v="46"/>
      <pc:docMkLst>
        <pc:docMk/>
      </pc:docMkLst>
      <pc:sldChg chg="addSp delSp modSp new">
        <pc:chgData name="Shiva Prasad Tripathi" userId="S::shiva.tripathi@pasc.tu.edu.np::4c1fc72b-4880-432a-8d22-3daad433bab2" providerId="AD" clId="Web-{9B17B347-C102-1323-50DE-A5EFCD3C70CF}" dt="2020-11-22T09:36:52.013" v="36" actId="14100"/>
        <pc:sldMkLst>
          <pc:docMk/>
          <pc:sldMk cId="2957943236" sldId="271"/>
        </pc:sldMkLst>
        <pc:spChg chg="mod">
          <ac:chgData name="Shiva Prasad Tripathi" userId="S::shiva.tripathi@pasc.tu.edu.np::4c1fc72b-4880-432a-8d22-3daad433bab2" providerId="AD" clId="Web-{9B17B347-C102-1323-50DE-A5EFCD3C70CF}" dt="2020-11-22T09:36:42.247" v="33" actId="20577"/>
          <ac:spMkLst>
            <pc:docMk/>
            <pc:sldMk cId="2957943236" sldId="271"/>
            <ac:spMk id="2" creationId="{6F46732E-B9FA-42B3-BC02-C77E48E2470B}"/>
          </ac:spMkLst>
        </pc:spChg>
        <pc:spChg chg="del">
          <ac:chgData name="Shiva Prasad Tripathi" userId="S::shiva.tripathi@pasc.tu.edu.np::4c1fc72b-4880-432a-8d22-3daad433bab2" providerId="AD" clId="Web-{9B17B347-C102-1323-50DE-A5EFCD3C70CF}" dt="2020-11-22T09:35:48.762" v="1"/>
          <ac:spMkLst>
            <pc:docMk/>
            <pc:sldMk cId="2957943236" sldId="271"/>
            <ac:spMk id="3" creationId="{71AE0D54-81EB-487B-976D-1293161EFE8E}"/>
          </ac:spMkLst>
        </pc:spChg>
        <pc:picChg chg="add mod ord">
          <ac:chgData name="Shiva Prasad Tripathi" userId="S::shiva.tripathi@pasc.tu.edu.np::4c1fc72b-4880-432a-8d22-3daad433bab2" providerId="AD" clId="Web-{9B17B347-C102-1323-50DE-A5EFCD3C70CF}" dt="2020-11-22T09:36:52.013" v="36" actId="14100"/>
          <ac:picMkLst>
            <pc:docMk/>
            <pc:sldMk cId="2957943236" sldId="271"/>
            <ac:picMk id="4" creationId="{4A4DB2F0-74D7-4110-A501-3D16A936CCB8}"/>
          </ac:picMkLst>
        </pc:picChg>
      </pc:sldChg>
      <pc:sldChg chg="addSp delSp modSp new">
        <pc:chgData name="Shiva Prasad Tripathi" userId="S::shiva.tripathi@pasc.tu.edu.np::4c1fc72b-4880-432a-8d22-3daad433bab2" providerId="AD" clId="Web-{9B17B347-C102-1323-50DE-A5EFCD3C70CF}" dt="2020-11-22T09:38:21.092" v="46"/>
        <pc:sldMkLst>
          <pc:docMk/>
          <pc:sldMk cId="434559414" sldId="272"/>
        </pc:sldMkLst>
        <pc:spChg chg="del">
          <ac:chgData name="Shiva Prasad Tripathi" userId="S::shiva.tripathi@pasc.tu.edu.np::4c1fc72b-4880-432a-8d22-3daad433bab2" providerId="AD" clId="Web-{9B17B347-C102-1323-50DE-A5EFCD3C70CF}" dt="2020-11-22T09:38:21.092" v="46"/>
          <ac:spMkLst>
            <pc:docMk/>
            <pc:sldMk cId="434559414" sldId="272"/>
            <ac:spMk id="2" creationId="{4A449356-211F-4A52-A89E-DEDBE53DFFD3}"/>
          </ac:spMkLst>
        </pc:spChg>
        <pc:spChg chg="del">
          <ac:chgData name="Shiva Prasad Tripathi" userId="S::shiva.tripathi@pasc.tu.edu.np::4c1fc72b-4880-432a-8d22-3daad433bab2" providerId="AD" clId="Web-{9B17B347-C102-1323-50DE-A5EFCD3C70CF}" dt="2020-11-22T09:37:41.295" v="38"/>
          <ac:spMkLst>
            <pc:docMk/>
            <pc:sldMk cId="434559414" sldId="272"/>
            <ac:spMk id="3" creationId="{C46B9C1A-9580-491F-AAF7-667D4AC88FF2}"/>
          </ac:spMkLst>
        </pc:spChg>
        <pc:picChg chg="add mod ord">
          <ac:chgData name="Shiva Prasad Tripathi" userId="S::shiva.tripathi@pasc.tu.edu.np::4c1fc72b-4880-432a-8d22-3daad433bab2" providerId="AD" clId="Web-{9B17B347-C102-1323-50DE-A5EFCD3C70CF}" dt="2020-11-22T09:38:10.201" v="45" actId="14100"/>
          <ac:picMkLst>
            <pc:docMk/>
            <pc:sldMk cId="434559414" sldId="272"/>
            <ac:picMk id="4" creationId="{41C748C6-F2BF-48BE-8E0B-31695D3598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Meetings - (Imp)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950E3-75E6-4285-8662-3B1D20D6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9" y="617929"/>
            <a:ext cx="10515600" cy="5731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6.01 Minutes of the previous meeting</a:t>
            </a:r>
            <a:endParaRPr lang="en-GB"/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6.02 Renewal of membership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6.03 New membership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6.04 Organization of a seminar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6.05 Any other matter with the permission of the chairman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                                                                                        Sheetal Pradhan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                                                                                        (Secretary)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cc- All the members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F51752-622C-4945-A846-912DFDD5399E}"/>
              </a:ext>
            </a:extLst>
          </p:cNvPr>
          <p:cNvCxnSpPr/>
          <p:nvPr/>
        </p:nvCxnSpPr>
        <p:spPr>
          <a:xfrm>
            <a:off x="418921" y="6421467"/>
            <a:ext cx="11530639" cy="12939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C6749B-B245-4A52-8EE3-6751FADC8B59}"/>
              </a:ext>
            </a:extLst>
          </p:cNvPr>
          <p:cNvCxnSpPr/>
          <p:nvPr/>
        </p:nvCxnSpPr>
        <p:spPr>
          <a:xfrm>
            <a:off x="11919907" y="468344"/>
            <a:ext cx="0" cy="611037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464570-A29B-4A2D-992F-BF5BD17E2D87}"/>
              </a:ext>
            </a:extLst>
          </p:cNvPr>
          <p:cNvCxnSpPr/>
          <p:nvPr/>
        </p:nvCxnSpPr>
        <p:spPr>
          <a:xfrm>
            <a:off x="388369" y="553709"/>
            <a:ext cx="57508" cy="585158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7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B4FA-93B7-4348-9AF3-DC170D98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Minutes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2A698-820C-41C4-981C-1F76770D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Simple, clear, straight forward language, impersonal (mostly passive)</a:t>
            </a:r>
          </a:p>
          <a:p>
            <a:r>
              <a:rPr lang="en-GB">
                <a:cs typeface="Calibri"/>
              </a:rPr>
              <a:t>Name and address of the Organization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 algn="ctr">
              <a:buNone/>
            </a:pPr>
            <a:r>
              <a:rPr lang="en-GB" b="1">
                <a:cs typeface="Calibri"/>
              </a:rPr>
              <a:t>Minutes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5.01 Minutes of the previous meeting 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_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_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5.02.....................</a:t>
            </a:r>
          </a:p>
        </p:txBody>
      </p:sp>
    </p:spTree>
    <p:extLst>
      <p:ext uri="{BB962C8B-B14F-4D97-AF65-F5344CB8AC3E}">
        <p14:creationId xmlns:p14="http://schemas.microsoft.com/office/powerpoint/2010/main" val="361616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3266-A78C-4B9C-8B90-F7969DFD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6130"/>
          </a:xfrm>
        </p:spPr>
        <p:txBody>
          <a:bodyPr/>
          <a:lstStyle/>
          <a:p>
            <a:r>
              <a:rPr lang="en-GB">
                <a:cs typeface="Calibri Light"/>
              </a:rPr>
              <a:t>Exercises -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1F6AB-2AE9-4AE7-A918-DD802111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32"/>
            <a:ext cx="10515600" cy="544401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endParaRPr lang="en-GB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GB">
                <a:cs typeface="Calibri" panose="020F0502020204030204"/>
              </a:rPr>
              <a:t>Precision Machine Tool Co. Ltd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GB">
                <a:cs typeface="Calibri" panose="020F0502020204030204"/>
              </a:rPr>
              <a:t>Janakpur</a:t>
            </a:r>
          </a:p>
          <a:p>
            <a:pPr marL="0" indent="0" algn="ctr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Minutes of the tenth meeting of the Board of Directors held at 2:00 pm on Sunday 1st November 2020 in the company's meeting hall.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Members Present: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G. Sharma (Chairman)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P. Shakya (Member)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N. Khatri (Member)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Prashant Lekhak (Secretary)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Member absent : 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K. Karan (Member)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50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080B1-7A4F-454D-B9B2-8FC1E64F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361"/>
            <a:ext cx="10515600" cy="6637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10.01 . Minutes of the previous meeting</a:t>
            </a:r>
            <a:endParaRPr lang="en-GB"/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             The minutes of the 9th meeting of the Board of Directors held on the 3rd October were read, adopted and signed by the chairman.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10.02. Tenders of the new premises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            The tenders which were already requested for the new premises of the company were collected and the tender tabled by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Mr. Sahadev Shakya was approved after study and discussion. 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10.03. Creation of five posts of travelling salesman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                 As the company required five more travelling salesmen, the posts were created for five major marketing points of the country and a decision to advertise for the posts was made.</a:t>
            </a:r>
            <a:endParaRPr lang="en-GB"/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604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13F20-D8A6-425E-ACF5-E6E6C6A4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116"/>
            <a:ext cx="10515600" cy="65079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10.04. Opening branch offices in Biratnagar, Birjung, and Pokhara</a:t>
            </a:r>
            <a:endParaRPr lang="en-GB"/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             For the purpose of better and more effective administration, the meeting decided to open the company's branch offices in three major cities of the country - </a:t>
            </a:r>
            <a:r>
              <a:rPr lang="en-GB">
                <a:ea typeface="+mn-lt"/>
                <a:cs typeface="+mn-lt"/>
              </a:rPr>
              <a:t>Biratnagar, Birjung, and Pokhara. It was also decided that the administrative personnel to work in the new branches would be the matter of discussion in the next meeting.</a:t>
            </a:r>
          </a:p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                  Since no other matter of discussion was raised, the meeting concluded with a vote of thanks to the chairman.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G. Shakya                                                                        Prashant Lekhak</a:t>
            </a:r>
            <a:endParaRPr lang="en-GB" err="1">
              <a:cs typeface="Calibri" panose="020F0502020204030204"/>
            </a:endParaRP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(Chairman)                                                                          (Secretary)</a:t>
            </a: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 sz="2400" i="1">
                <a:cs typeface="Calibri" panose="020F0502020204030204"/>
              </a:rPr>
              <a:t>Note: Follow the format on pages 323,324,325</a:t>
            </a:r>
          </a:p>
        </p:txBody>
      </p:sp>
    </p:spTree>
    <p:extLst>
      <p:ext uri="{BB962C8B-B14F-4D97-AF65-F5344CB8AC3E}">
        <p14:creationId xmlns:p14="http://schemas.microsoft.com/office/powerpoint/2010/main" val="239972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359E-B83C-483D-924C-58DD5876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4CDA0-83E8-4ABF-9EA5-C099B580F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cc – carbon copy (similar copy sent to other individuals, groups or organization</a:t>
            </a:r>
          </a:p>
          <a:p>
            <a:r>
              <a:rPr lang="en-GB" err="1">
                <a:cs typeface="Calibri"/>
              </a:rPr>
              <a:t>encl</a:t>
            </a:r>
            <a:r>
              <a:rPr lang="en-GB">
                <a:cs typeface="Calibri"/>
              </a:rPr>
              <a:t> – enclosure (other documents attached with the main letter/document)</a:t>
            </a:r>
          </a:p>
          <a:p>
            <a:r>
              <a:rPr lang="en-GB">
                <a:cs typeface="Calibri"/>
              </a:rPr>
              <a:t>NB – Nota Bene (indication of something important)</a:t>
            </a:r>
          </a:p>
        </p:txBody>
      </p:sp>
    </p:spTree>
    <p:extLst>
      <p:ext uri="{BB962C8B-B14F-4D97-AF65-F5344CB8AC3E}">
        <p14:creationId xmlns:p14="http://schemas.microsoft.com/office/powerpoint/2010/main" val="2779858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ECEDF-55F2-4C63-8BAE-BB742B7A8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4400">
                <a:solidFill>
                  <a:srgbClr val="000000"/>
                </a:solidFill>
                <a:cs typeface="Calibri Light"/>
              </a:rPr>
              <a:t>Thank You</a:t>
            </a:r>
            <a:endParaRPr lang="en-GB" sz="440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9DC29-070D-4415-9314-DC502266B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EF2C806-784C-47FC-819F-14481C19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646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EB380-2C12-4ABC-A07A-C6D7A030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Meeting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705C-2B6F-4CB3-8C41-FB65A1F4F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Coming together of two or more people ( planned or unplanned)</a:t>
            </a:r>
          </a:p>
          <a:p>
            <a:r>
              <a:rPr lang="en-GB">
                <a:cs typeface="Calibri"/>
              </a:rPr>
              <a:t>Gathering of a group of people belonging to an office or organization for discussion and making decisions</a:t>
            </a:r>
          </a:p>
          <a:p>
            <a:r>
              <a:rPr lang="en-GB">
                <a:cs typeface="Calibri"/>
              </a:rPr>
              <a:t>Conducting and participating =&gt; effective mass communication</a:t>
            </a:r>
          </a:p>
          <a:p>
            <a:r>
              <a:rPr lang="en-GB">
                <a:cs typeface="Calibri"/>
              </a:rPr>
              <a:t>Deft definition : Meeting is a gathering in which people waste hours and keep minutes </a:t>
            </a:r>
          </a:p>
          <a:p>
            <a:r>
              <a:rPr lang="en-GB">
                <a:ea typeface="+mn-lt"/>
                <a:cs typeface="+mn-lt"/>
              </a:rPr>
              <a:t>Why meetings? ( Read from page 316-317)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18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EB79-253D-4192-B9DE-BE3E962B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51" y="437012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Process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A1FC-886B-4B78-BA6E-8103693ED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Notification 1 week before</a:t>
            </a:r>
          </a:p>
          <a:p>
            <a:r>
              <a:rPr lang="en-GB">
                <a:cs typeface="Calibri"/>
              </a:rPr>
              <a:t>To all the members concerned</a:t>
            </a:r>
          </a:p>
          <a:p>
            <a:r>
              <a:rPr lang="en-GB">
                <a:cs typeface="Calibri"/>
              </a:rPr>
              <a:t>With clear agenda of discussion</a:t>
            </a:r>
          </a:p>
        </p:txBody>
      </p:sp>
    </p:spTree>
    <p:extLst>
      <p:ext uri="{BB962C8B-B14F-4D97-AF65-F5344CB8AC3E}">
        <p14:creationId xmlns:p14="http://schemas.microsoft.com/office/powerpoint/2010/main" val="44012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86B3-E9CA-4EBF-B495-B4DC8A09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Chairmanship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2B7D5-4468-4F3B-9056-603BA92F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Controller,</a:t>
            </a:r>
          </a:p>
          <a:p>
            <a:r>
              <a:rPr lang="en-GB">
                <a:cs typeface="Calibri"/>
              </a:rPr>
              <a:t>Conductor and ,</a:t>
            </a:r>
          </a:p>
          <a:p>
            <a:r>
              <a:rPr lang="en-GB">
                <a:cs typeface="Calibri"/>
              </a:rPr>
              <a:t>Director of meeting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 sz="3200">
                <a:cs typeface="Calibri"/>
              </a:rPr>
              <a:t>Participants</a:t>
            </a:r>
          </a:p>
        </p:txBody>
      </p:sp>
    </p:spTree>
    <p:extLst>
      <p:ext uri="{BB962C8B-B14F-4D97-AF65-F5344CB8AC3E}">
        <p14:creationId xmlns:p14="http://schemas.microsoft.com/office/powerpoint/2010/main" val="121160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32E-B9FA-42B3-BC02-C77E48E2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Seating Arrangement</a:t>
            </a:r>
            <a:endParaRPr lang="en-GB"/>
          </a:p>
        </p:txBody>
      </p:sp>
      <p:pic>
        <p:nvPicPr>
          <p:cNvPr id="4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4A4DB2F0-74D7-4110-A501-3D16A936C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450645" y="-280657"/>
            <a:ext cx="4729993" cy="8937715"/>
          </a:xfrm>
        </p:spPr>
      </p:pic>
    </p:spTree>
    <p:extLst>
      <p:ext uri="{BB962C8B-B14F-4D97-AF65-F5344CB8AC3E}">
        <p14:creationId xmlns:p14="http://schemas.microsoft.com/office/powerpoint/2010/main" val="295794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41C748C6-F2BF-48BE-8E0B-31695D359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-5400000">
            <a:off x="3069644" y="-1509921"/>
            <a:ext cx="6282749" cy="9987263"/>
          </a:xfrm>
        </p:spPr>
      </p:pic>
    </p:spTree>
    <p:extLst>
      <p:ext uri="{BB962C8B-B14F-4D97-AF65-F5344CB8AC3E}">
        <p14:creationId xmlns:p14="http://schemas.microsoft.com/office/powerpoint/2010/main" val="43455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1D9D-A772-499F-9B92-037C2873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Notice + Agenda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4DFF-C5C8-40EB-AFBD-BB89F1E0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Sent by secretary</a:t>
            </a:r>
          </a:p>
          <a:p>
            <a:r>
              <a:rPr lang="en-GB">
                <a:cs typeface="Calibri"/>
              </a:rPr>
              <a:t>To all the members</a:t>
            </a:r>
          </a:p>
          <a:p>
            <a:r>
              <a:rPr lang="en-GB">
                <a:cs typeface="Calibri"/>
              </a:rPr>
              <a:t>Time, day, date, month, year, place/venue (TDDMYP)</a:t>
            </a:r>
          </a:p>
          <a:p>
            <a:r>
              <a:rPr lang="en-GB">
                <a:cs typeface="Calibri"/>
              </a:rPr>
              <a:t>Frequency of the meeting</a:t>
            </a:r>
          </a:p>
          <a:p>
            <a:r>
              <a:rPr lang="en-GB">
                <a:cs typeface="Calibri"/>
              </a:rPr>
              <a:t>Agenda included or attached </a:t>
            </a:r>
          </a:p>
        </p:txBody>
      </p:sp>
    </p:spTree>
    <p:extLst>
      <p:ext uri="{BB962C8B-B14F-4D97-AF65-F5344CB8AC3E}">
        <p14:creationId xmlns:p14="http://schemas.microsoft.com/office/powerpoint/2010/main" val="36632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2561-1B92-430B-8764-B1403830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Contd..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7133-E267-41D2-B974-3CF4811FA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cs typeface="Calibri"/>
              </a:rPr>
              <a:t>In the increasing order of importance</a:t>
            </a:r>
          </a:p>
          <a:p>
            <a:r>
              <a:rPr lang="en-GB">
                <a:cs typeface="Calibri"/>
              </a:rPr>
              <a:t>With frequency of the meeting and number of agenda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Minutes of the previous meetings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--------------------------------------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--------------------------------------</a:t>
            </a:r>
            <a:endParaRPr lang="en-GB"/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457200" indent="-457200"/>
            <a:r>
              <a:rPr lang="en-GB">
                <a:cs typeface="Calibri"/>
              </a:rPr>
              <a:t>Any other matter with the permission of the chairman</a:t>
            </a:r>
          </a:p>
        </p:txBody>
      </p:sp>
    </p:spTree>
    <p:extLst>
      <p:ext uri="{BB962C8B-B14F-4D97-AF65-F5344CB8AC3E}">
        <p14:creationId xmlns:p14="http://schemas.microsoft.com/office/powerpoint/2010/main" val="165753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A5E2-D663-4365-9D9E-A26AEF42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Exercise :- 327 Q.1 (Sample notice)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0807-2DE0-458C-85BF-A894C9C7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GB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GB">
                <a:cs typeface="Calibri" panose="020F0502020204030204"/>
              </a:rPr>
              <a:t>Engineering Association Working Committee</a:t>
            </a:r>
            <a:endParaRPr lang="en-US">
              <a:cs typeface="Calibri"/>
            </a:endParaRPr>
          </a:p>
          <a:p>
            <a:pPr marL="0" indent="0" algn="ctr">
              <a:buNone/>
            </a:pPr>
            <a:r>
              <a:rPr lang="en-GB">
                <a:cs typeface="Calibri" panose="020F0502020204030204"/>
              </a:rPr>
              <a:t>Pokhara, Kaski</a:t>
            </a:r>
          </a:p>
          <a:p>
            <a:pPr marL="0" indent="0" algn="r">
              <a:buNone/>
            </a:pPr>
            <a:r>
              <a:rPr lang="en-GB">
                <a:cs typeface="Calibri" panose="020F0502020204030204"/>
              </a:rPr>
              <a:t>2nd November, 2020</a:t>
            </a:r>
          </a:p>
          <a:p>
            <a:pPr marL="0" indent="0" algn="ctr">
              <a:buNone/>
            </a:pPr>
            <a:r>
              <a:rPr lang="en-GB" u="sng">
                <a:cs typeface="Calibri" panose="020F0502020204030204"/>
              </a:rPr>
              <a:t>Working committee meeting notice</a:t>
            </a:r>
          </a:p>
          <a:p>
            <a:pPr marL="0" indent="0">
              <a:buNone/>
            </a:pPr>
            <a:r>
              <a:rPr lang="en-GB">
                <a:cs typeface="Calibri" panose="020F0502020204030204"/>
              </a:rPr>
              <a:t>     The 6th meeting of the Engineering Association Working Committee is going to be held at 8:00am, Friday, 9th November ,2020 in the office hall. Please make it convenient to attend the same. The agenda is given below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5F314-487B-42FD-8610-DCC2051B165D}"/>
              </a:ext>
            </a:extLst>
          </p:cNvPr>
          <p:cNvSpPr/>
          <p:nvPr/>
        </p:nvSpPr>
        <p:spPr>
          <a:xfrm>
            <a:off x="606725" y="1951008"/>
            <a:ext cx="10969923" cy="4643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943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457814946517498DBAFCB8418DF59E" ma:contentTypeVersion="0" ma:contentTypeDescription="Create a new document." ma:contentTypeScope="" ma:versionID="0e905b419fab09268b06bd542b1fcb4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2AE649-FD2D-42DB-92C2-960CDCBC9BE6}"/>
</file>

<file path=customXml/itemProps2.xml><?xml version="1.0" encoding="utf-8"?>
<ds:datastoreItem xmlns:ds="http://schemas.openxmlformats.org/officeDocument/2006/customXml" ds:itemID="{53A65C49-BD6B-4915-B3AA-7652A8BD832A}"/>
</file>

<file path=customXml/itemProps3.xml><?xml version="1.0" encoding="utf-8"?>
<ds:datastoreItem xmlns:ds="http://schemas.openxmlformats.org/officeDocument/2006/customXml" ds:itemID="{4BD7ADAE-B59A-43CD-86B7-AC4963879DB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Meetings - (Imp)</vt:lpstr>
      <vt:lpstr>Meeting</vt:lpstr>
      <vt:lpstr>Process</vt:lpstr>
      <vt:lpstr>Chairmanship</vt:lpstr>
      <vt:lpstr>Seating Arrangement</vt:lpstr>
      <vt:lpstr>PowerPoint Presentation</vt:lpstr>
      <vt:lpstr>Notice + Agenda</vt:lpstr>
      <vt:lpstr>Contd..</vt:lpstr>
      <vt:lpstr>Exercise :- 327 Q.1 (Sample notice)</vt:lpstr>
      <vt:lpstr>PowerPoint Presentation</vt:lpstr>
      <vt:lpstr>Minutes</vt:lpstr>
      <vt:lpstr>Exercises - Meeting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2020-11-01T10:42:01Z</dcterms:created>
  <dcterms:modified xsi:type="dcterms:W3CDTF">2020-11-23T14:48:56Z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0x01010089457814946517498DBAFCB8418DF59E</vt:lpwstr>
  </property>
</Properties>
</file>